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62" autoAdjust="0"/>
  </p:normalViewPr>
  <p:slideViewPr>
    <p:cSldViewPr>
      <p:cViewPr varScale="1">
        <p:scale>
          <a:sx n="59" d="100"/>
          <a:sy n="5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DEB1A-CBBD-4AEA-B954-503AF418BEC7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39AF-AF10-4A2F-8195-F44C6A44F9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Discussions….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initiatives in the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Issue of</a:t>
            </a:r>
            <a:r>
              <a:rPr lang="en-US" baseline="0" dirty="0" smtClean="0">
                <a:solidFill>
                  <a:srgbClr val="FF0000"/>
                </a:solidFill>
              </a:rPr>
              <a:t> non-a</a:t>
            </a:r>
            <a:r>
              <a:rPr lang="en-US" dirty="0" smtClean="0">
                <a:solidFill>
                  <a:srgbClr val="FF0000"/>
                </a:solidFill>
              </a:rPr>
              <a:t>vailability of spare parts 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ASHTech’s TAF  which will</a:t>
            </a:r>
            <a:r>
              <a:rPr lang="en-US" baseline="0" dirty="0" smtClean="0"/>
              <a:t> be used </a:t>
            </a:r>
            <a:r>
              <a:rPr lang="en-US" dirty="0" smtClean="0"/>
              <a:t>to assess whether</a:t>
            </a:r>
            <a:r>
              <a:rPr lang="en-US" baseline="0" dirty="0" smtClean="0"/>
              <a:t> technologies providing water service are sustainable (able to be maintained with readily available parts)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Technology Applicability Framework (TAF) could also be used as a monitoring tool to</a:t>
            </a:r>
            <a:r>
              <a:rPr lang="en-US" dirty="0" smtClean="0"/>
              <a:t> assess the suitability of technologies used in providing water (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else</a:t>
            </a:r>
            <a:r>
              <a:rPr lang="en-US" baseline="0" dirty="0" smtClean="0"/>
              <a:t> could be done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Collecting data on user perspective</a:t>
            </a:r>
            <a:r>
              <a:rPr lang="en-US" baseline="0" dirty="0" smtClean="0"/>
              <a:t> of water services</a:t>
            </a:r>
            <a:r>
              <a:rPr lang="en-US" dirty="0" smtClean="0"/>
              <a:t> and </a:t>
            </a:r>
            <a:r>
              <a:rPr lang="en-US" baseline="0" dirty="0" smtClean="0"/>
              <a:t>using the data for citizen engagement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Sharing data to with water users to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Institutional collaboration among regulators(CWSA, PURC, DAs)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Institutional strengthening and clarification of roles of sector agencies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Intensify monitoring (check on record keeping, independent auditing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Discussions….</vt:lpstr>
      <vt:lpstr>Main initiatives in the sector</vt:lpstr>
      <vt:lpstr>What else could be done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Discussions….</dc:title>
  <dc:creator>Benjamin Agbemor</dc:creator>
  <cp:lastModifiedBy>Benjamin Agbemor</cp:lastModifiedBy>
  <cp:revision>6</cp:revision>
  <dcterms:created xsi:type="dcterms:W3CDTF">2013-05-02T12:09:03Z</dcterms:created>
  <dcterms:modified xsi:type="dcterms:W3CDTF">2013-05-02T13:02:18Z</dcterms:modified>
</cp:coreProperties>
</file>